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1"/>
  </p:notesMasterIdLst>
  <p:sldIdLst>
    <p:sldId id="436" r:id="rId2"/>
    <p:sldId id="391" r:id="rId3"/>
    <p:sldId id="445" r:id="rId4"/>
    <p:sldId id="446" r:id="rId5"/>
    <p:sldId id="447" r:id="rId6"/>
    <p:sldId id="448" r:id="rId7"/>
    <p:sldId id="450" r:id="rId8"/>
    <p:sldId id="451" r:id="rId9"/>
    <p:sldId id="452" r:id="rId10"/>
  </p:sldIdLst>
  <p:sldSz cx="12192000" cy="6858000"/>
  <p:notesSz cx="6808788" cy="9940925"/>
  <p:embeddedFontLst>
    <p:embeddedFont>
      <p:font typeface="Tahoma" panose="020B0604030504040204" pitchFamily="34" charset="0"/>
      <p:regular r:id="rId12"/>
      <p:bold r:id="rId13"/>
    </p:embeddedFont>
    <p:embeddedFont>
      <p:font typeface="PT_Russia Text" panose="020B0604020202020204" charset="0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gnis et Glacies Sharp" panose="02000000000000000000" pitchFamily="2" charset="-52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391"/>
            <p14:sldId id="445"/>
            <p14:sldId id="446"/>
            <p14:sldId id="447"/>
            <p14:sldId id="448"/>
            <p14:sldId id="450"/>
            <p14:sldId id="451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3FB"/>
    <a:srgbClr val="DAE3F3"/>
    <a:srgbClr val="DFDAF4"/>
    <a:srgbClr val="002177"/>
    <a:srgbClr val="CCFF66"/>
    <a:srgbClr val="00FF00"/>
    <a:srgbClr val="006D5C"/>
    <a:srgbClr val="91C44C"/>
    <a:srgbClr val="000066"/>
    <a:srgbClr val="010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5" autoAdjust="0"/>
    <p:restoredTop sz="91250" autoAdjust="0"/>
  </p:normalViewPr>
  <p:slideViewPr>
    <p:cSldViewPr snapToObjects="1">
      <p:cViewPr varScale="1">
        <p:scale>
          <a:sx n="68" d="100"/>
          <a:sy n="68" d="100"/>
        </p:scale>
        <p:origin x="930" y="72"/>
      </p:cViewPr>
      <p:guideLst>
        <p:guide orient="horz" pos="1271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21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7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39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11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CD7-1F3D-4025-95FD-1475825FBCD2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0D1-E3DA-419B-B383-EAF7C59C11C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DA31-4F25-464F-A22B-EEB09E18B0A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49B5-C82B-44EC-AF3D-B3E4E77AA047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EAC8-39DB-464E-8366-6AEDB47D9EA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BD3A-D1E7-46B8-B4A8-67152BFEC5E8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762F-4C5A-4BA0-8A54-63BE1CA1B83C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C754-E71C-4253-B3AA-2F9CED58E566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0E49-9172-4B33-8044-3A613677524C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3CB-AFC5-47E8-AACC-4D7DAC083099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5BB3-EED7-408B-BCF6-C7716A9BB394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8CBC-C93E-4FFF-8DAE-476901CCA96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2702012" y="2890391"/>
            <a:ext cx="678797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ИНФОРМАЦИОННАЯ СИСТЕМА</a:t>
            </a:r>
          </a:p>
          <a:p>
            <a:pPr algn="ctr"/>
            <a:r>
              <a:rPr lang="ru-RU" sz="28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СОПРОВОЖДЕНИЕ МЕРОПРИЯТИЙ</a:t>
            </a:r>
          </a:p>
          <a:p>
            <a:pPr algn="ctr"/>
            <a:r>
              <a:rPr lang="ru-RU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По работе с бездомными животными</a:t>
            </a:r>
            <a:endParaRPr lang="ru-RU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6801600" y="4087290"/>
            <a:ext cx="352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IT-</a:t>
            </a:r>
            <a:r>
              <a:rPr lang="ru-RU" sz="20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рост</a:t>
            </a:r>
            <a:endParaRPr lang="ru-RU" sz="200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9511141" y="1833084"/>
            <a:ext cx="2469601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4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Министерство </a:t>
            </a:r>
          </a:p>
          <a:p>
            <a:pPr algn="ctr"/>
            <a:r>
              <a:rPr lang="ru-RU" sz="8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цифрового развития и связи </a:t>
            </a:r>
          </a:p>
          <a:p>
            <a:pPr algn="ctr"/>
            <a:r>
              <a:rPr lang="ru-RU" sz="105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Оренбургской области</a:t>
            </a:r>
            <a:endParaRPr lang="ru-RU" sz="105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Информационная безопасность, защита каналов связи, шифрование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0" y="5898600"/>
            <a:ext cx="1411200" cy="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240724"/>
            <a:ext cx="1415735" cy="16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Файл:MegaFon sign+logo horiz green RU (RGB).svg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00" y="5816766"/>
            <a:ext cx="2822400" cy="8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66556" y="-5476040"/>
            <a:ext cx="1254125" cy="12196763"/>
          </a:xfrm>
          <a:prstGeom prst="rect">
            <a:avLst/>
          </a:prstGeom>
          <a:solidFill>
            <a:srgbClr val="E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0332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КОМАНДЕ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388" y="3765268"/>
            <a:ext cx="582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69" y="1597268"/>
            <a:ext cx="9531263" cy="49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78205" y="-5482926"/>
            <a:ext cx="1254125" cy="12210533"/>
          </a:xfrm>
          <a:prstGeom prst="rect">
            <a:avLst/>
          </a:prstGeom>
          <a:solidFill>
            <a:srgbClr val="EFF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509505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267448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82714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84" y="1249404"/>
            <a:ext cx="7025050" cy="56677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3" y="2327432"/>
            <a:ext cx="4405978" cy="29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rgbClr val="EFF3F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69611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253800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70798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560779"/>
            <a:ext cx="11083636" cy="49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50400" y="-5492193"/>
            <a:ext cx="1254125" cy="12229070"/>
          </a:xfrm>
          <a:prstGeom prst="rect">
            <a:avLst/>
          </a:prstGeom>
          <a:solidFill>
            <a:srgbClr val="EFF3F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1778" y="465208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249397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70798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48" y="1665000"/>
            <a:ext cx="6642275" cy="46841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3" y="2474847"/>
            <a:ext cx="3809524" cy="30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rgbClr val="EFF3F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84125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268314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70798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ru-RU" sz="4800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1636923"/>
            <a:ext cx="10076033" cy="48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rgbClr val="EFF3F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69611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БИЗНЕС-МОДЕЛЬ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253800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70798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217079"/>
            <a:ext cx="11083636" cy="56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rgbClr val="EFF3F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69611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253800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56284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4" y="1249404"/>
            <a:ext cx="6951706" cy="56085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55" y="1723737"/>
            <a:ext cx="301764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rgbClr val="EFF3F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16382" y="436180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220369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56284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695" y="1218426"/>
            <a:ext cx="6980305" cy="56677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3" y="3085145"/>
            <a:ext cx="4264605" cy="10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16861</TotalTime>
  <Words>63</Words>
  <Application>Microsoft Office PowerPoint</Application>
  <PresentationFormat>Широкоэкранный</PresentationFormat>
  <Paragraphs>40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Tahoma</vt:lpstr>
      <vt:lpstr>PT_Russia Text</vt:lpstr>
      <vt:lpstr>Calibri Light</vt:lpstr>
      <vt:lpstr>Calibri</vt:lpstr>
      <vt:lpstr>Ignis et Glacies Sharp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Skinxcheg</cp:lastModifiedBy>
  <cp:revision>869</cp:revision>
  <cp:lastPrinted>2019-09-30T09:52:41Z</cp:lastPrinted>
  <dcterms:created xsi:type="dcterms:W3CDTF">2019-02-14T15:03:49Z</dcterms:created>
  <dcterms:modified xsi:type="dcterms:W3CDTF">2020-06-14T09:40:34Z</dcterms:modified>
</cp:coreProperties>
</file>